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7" r:id="rId2"/>
    <p:sldId id="256" r:id="rId3"/>
    <p:sldId id="285" r:id="rId4"/>
    <p:sldId id="286" r:id="rId5"/>
    <p:sldId id="270" r:id="rId6"/>
    <p:sldId id="288" r:id="rId7"/>
    <p:sldId id="289" r:id="rId8"/>
    <p:sldId id="287" r:id="rId9"/>
    <p:sldId id="258" r:id="rId10"/>
    <p:sldId id="290" r:id="rId11"/>
    <p:sldId id="293" r:id="rId12"/>
    <p:sldId id="294" r:id="rId13"/>
    <p:sldId id="295" r:id="rId14"/>
    <p:sldId id="296" r:id="rId15"/>
    <p:sldId id="292" r:id="rId16"/>
  </p:sldIdLst>
  <p:sldSz cx="9144000" cy="6858000" type="screen4x3"/>
  <p:notesSz cx="6858000" cy="9144000"/>
  <p:embeddedFontLst>
    <p:embeddedFont>
      <p:font typeface="Varela Round" panose="020B0604020202020204" charset="-79"/>
      <p:regular r:id="rId18"/>
    </p:embeddedFont>
    <p:embeddedFont>
      <p:font typeface="Rockwell Condensed" panose="02060603050405020104" pitchFamily="18" charset="0"/>
      <p:regular r:id="rId19"/>
      <p:bold r:id="rId20"/>
    </p:embeddedFont>
    <p:embeddedFont>
      <p:font typeface="Shadows Into Ligh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BC3984-A1A6-4309-B86E-74F85039AD4D}">
  <a:tblStyle styleId="{77BC3984-A1A6-4309-B86E-74F85039AD4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93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986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826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58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22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159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98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9747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44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magen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82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3" name="Shape 93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71" r:id="rId5"/>
    <p:sldLayoutId id="2147483673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704" y="689775"/>
            <a:ext cx="5534408" cy="553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8175" y="2971183"/>
            <a:ext cx="3108303" cy="3223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3" name="Shape 123"/>
          <p:cNvSpPr txBox="1">
            <a:spLocks noGrp="1"/>
          </p:cNvSpPr>
          <p:nvPr>
            <p:ph type="ctrTitle" idx="4294967295"/>
          </p:nvPr>
        </p:nvSpPr>
        <p:spPr>
          <a:xfrm>
            <a:off x="3008672" y="1448926"/>
            <a:ext cx="5397910" cy="12732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sz="4000" dirty="0">
                <a:solidFill>
                  <a:srgbClr val="01ABCF"/>
                </a:solidFill>
              </a:rPr>
              <a:t>O</a:t>
            </a:r>
            <a:r>
              <a:rPr lang="en" sz="4000" dirty="0">
                <a:solidFill>
                  <a:srgbClr val="01ABCF"/>
                </a:solidFill>
              </a:rPr>
              <a:t>m er weer in te vliegen &amp; ervoor te gaan!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365250" y="1314850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159" y="4154991"/>
            <a:ext cx="3173661" cy="2024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160" y="2955922"/>
            <a:ext cx="1573586" cy="1183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46" y="2971184"/>
            <a:ext cx="1600074" cy="1168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780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 idx="4294967295"/>
          </p:nvPr>
        </p:nvSpPr>
        <p:spPr>
          <a:xfrm>
            <a:off x="3008672" y="1448926"/>
            <a:ext cx="5397910" cy="12732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sz="4000" dirty="0">
                <a:solidFill>
                  <a:srgbClr val="01ABCF"/>
                </a:solidFill>
              </a:rPr>
              <a:t>Al </a:t>
            </a:r>
            <a:r>
              <a:rPr lang="en-GB" sz="4000" dirty="0" err="1">
                <a:solidFill>
                  <a:srgbClr val="01ABCF"/>
                </a:solidFill>
              </a:rPr>
              <a:t>kan</a:t>
            </a:r>
            <a:r>
              <a:rPr lang="en-GB" sz="4000" dirty="0">
                <a:solidFill>
                  <a:srgbClr val="01ABCF"/>
                </a:solidFill>
              </a:rPr>
              <a:t> de boog </a:t>
            </a:r>
            <a:r>
              <a:rPr lang="en-GB" sz="4000" dirty="0" err="1">
                <a:solidFill>
                  <a:srgbClr val="01ABCF"/>
                </a:solidFill>
              </a:rPr>
              <a:t>niet</a:t>
            </a:r>
            <a:r>
              <a:rPr lang="en-GB" sz="4000" dirty="0">
                <a:solidFill>
                  <a:srgbClr val="01ABCF"/>
                </a:solidFill>
              </a:rPr>
              <a:t> </a:t>
            </a:r>
            <a:r>
              <a:rPr lang="en-GB" sz="4000" dirty="0" err="1">
                <a:solidFill>
                  <a:srgbClr val="01ABCF"/>
                </a:solidFill>
              </a:rPr>
              <a:t>altijd</a:t>
            </a:r>
            <a:r>
              <a:rPr lang="en-GB" sz="4000" dirty="0">
                <a:solidFill>
                  <a:srgbClr val="01ABCF"/>
                </a:solidFill>
              </a:rPr>
              <a:t> </a:t>
            </a:r>
            <a:r>
              <a:rPr lang="en-GB" sz="4000" dirty="0" err="1">
                <a:solidFill>
                  <a:srgbClr val="01ABCF"/>
                </a:solidFill>
              </a:rPr>
              <a:t>gespannen</a:t>
            </a:r>
            <a:r>
              <a:rPr lang="en-GB" sz="4000" dirty="0">
                <a:solidFill>
                  <a:srgbClr val="01ABCF"/>
                </a:solidFill>
              </a:rPr>
              <a:t> </a:t>
            </a:r>
            <a:r>
              <a:rPr lang="en-GB" sz="4000" dirty="0" err="1">
                <a:solidFill>
                  <a:srgbClr val="01ABCF"/>
                </a:solidFill>
              </a:rPr>
              <a:t>staan</a:t>
            </a:r>
            <a:r>
              <a:rPr lang="en" sz="4000" dirty="0">
                <a:solidFill>
                  <a:srgbClr val="01ABCF"/>
                </a:solidFill>
              </a:rPr>
              <a:t>!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65250" y="1314850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57" y="2722149"/>
            <a:ext cx="3647189" cy="24840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4670" y="2732135"/>
            <a:ext cx="3111911" cy="247404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357" y="2732135"/>
            <a:ext cx="1649364" cy="24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2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 idx="4294967295"/>
          </p:nvPr>
        </p:nvSpPr>
        <p:spPr>
          <a:xfrm>
            <a:off x="3008672" y="1448926"/>
            <a:ext cx="5397910" cy="12732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-GB" sz="4000" dirty="0">
                <a:solidFill>
                  <a:srgbClr val="01ABCF"/>
                </a:solidFill>
              </a:rPr>
              <a:t>Al </a:t>
            </a:r>
            <a:r>
              <a:rPr lang="en-GB" sz="4000" dirty="0" err="1">
                <a:solidFill>
                  <a:srgbClr val="01ABCF"/>
                </a:solidFill>
              </a:rPr>
              <a:t>kan</a:t>
            </a:r>
            <a:r>
              <a:rPr lang="en-GB" sz="4000" dirty="0">
                <a:solidFill>
                  <a:srgbClr val="01ABCF"/>
                </a:solidFill>
              </a:rPr>
              <a:t> de boog </a:t>
            </a:r>
            <a:r>
              <a:rPr lang="en-GB" sz="4000" dirty="0" err="1">
                <a:solidFill>
                  <a:srgbClr val="01ABCF"/>
                </a:solidFill>
              </a:rPr>
              <a:t>niet</a:t>
            </a:r>
            <a:r>
              <a:rPr lang="en-GB" sz="4000" dirty="0">
                <a:solidFill>
                  <a:srgbClr val="01ABCF"/>
                </a:solidFill>
              </a:rPr>
              <a:t> </a:t>
            </a:r>
            <a:r>
              <a:rPr lang="en-GB" sz="4000" dirty="0" err="1">
                <a:solidFill>
                  <a:srgbClr val="01ABCF"/>
                </a:solidFill>
              </a:rPr>
              <a:t>altijd</a:t>
            </a:r>
            <a:r>
              <a:rPr lang="en-GB" sz="4000" dirty="0">
                <a:solidFill>
                  <a:srgbClr val="01ABCF"/>
                </a:solidFill>
              </a:rPr>
              <a:t> </a:t>
            </a:r>
            <a:r>
              <a:rPr lang="en-GB" sz="4000" dirty="0" err="1">
                <a:solidFill>
                  <a:srgbClr val="01ABCF"/>
                </a:solidFill>
              </a:rPr>
              <a:t>gespannen</a:t>
            </a:r>
            <a:r>
              <a:rPr lang="en-GB" sz="4000" dirty="0">
                <a:solidFill>
                  <a:srgbClr val="01ABCF"/>
                </a:solidFill>
              </a:rPr>
              <a:t> </a:t>
            </a:r>
            <a:r>
              <a:rPr lang="en-GB" sz="4000" dirty="0" err="1">
                <a:solidFill>
                  <a:srgbClr val="01ABCF"/>
                </a:solidFill>
              </a:rPr>
              <a:t>staan</a:t>
            </a:r>
            <a:r>
              <a:rPr lang="en" sz="4000" dirty="0">
                <a:solidFill>
                  <a:srgbClr val="01ABCF"/>
                </a:solidFill>
              </a:rPr>
              <a:t>!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65250" y="1314850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57" y="2722149"/>
            <a:ext cx="3647189" cy="24840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4670" y="2732135"/>
            <a:ext cx="3111911" cy="247404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357" y="2732135"/>
            <a:ext cx="1649364" cy="24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2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 idx="4294967295"/>
          </p:nvPr>
        </p:nvSpPr>
        <p:spPr>
          <a:xfrm>
            <a:off x="3008672" y="1448926"/>
            <a:ext cx="5397910" cy="12732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000" dirty="0">
                <a:solidFill>
                  <a:srgbClr val="01ABCF"/>
                </a:solidFill>
              </a:rPr>
              <a:t>Maar er wordt ook hard getraind!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65250" y="1314850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413" y="2710985"/>
            <a:ext cx="3061724" cy="204114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584" y="2722149"/>
            <a:ext cx="3061724" cy="20411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672" y="2710984"/>
            <a:ext cx="3061724" cy="20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 idx="4294967295"/>
          </p:nvPr>
        </p:nvSpPr>
        <p:spPr>
          <a:xfrm>
            <a:off x="3008672" y="1448926"/>
            <a:ext cx="5397910" cy="127322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000" dirty="0">
                <a:solidFill>
                  <a:srgbClr val="01ABCF"/>
                </a:solidFill>
              </a:rPr>
              <a:t>&amp; afgezien (of zonnen)….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65250" y="1314850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1026" name="Picture 2" descr="Afbeeldingsresultaat voor yellow armada oostenrijk foto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859" y="2875168"/>
            <a:ext cx="4667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08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7"/>
          <p:cNvSpPr txBox="1">
            <a:spLocks/>
          </p:cNvSpPr>
          <p:nvPr/>
        </p:nvSpPr>
        <p:spPr>
          <a:xfrm>
            <a:off x="1227617" y="5197894"/>
            <a:ext cx="6334799" cy="109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base"/>
            <a:r>
              <a:rPr lang="en-GB" sz="2800" b="1" dirty="0">
                <a:solidFill>
                  <a:srgbClr val="FF0000"/>
                </a:solidFill>
                <a:latin typeface="Rockwell Condensed" panose="02060603050405020104" pitchFamily="18" charset="0"/>
              </a:rPr>
              <a:t>“Success is the sum of small efforts, repeated day in and day out.” </a:t>
            </a:r>
          </a:p>
          <a:p>
            <a:pPr algn="ctr" fontAlgn="base"/>
            <a:r>
              <a:rPr lang="en-GB" sz="2800" b="1" dirty="0">
                <a:solidFill>
                  <a:srgbClr val="FF0000"/>
                </a:solidFill>
                <a:latin typeface="Rockwell Condensed" panose="02060603050405020104" pitchFamily="18" charset="0"/>
              </a:rPr>
              <a:t>– Robert Collier</a:t>
            </a:r>
          </a:p>
          <a:p>
            <a:pPr algn="ctr"/>
            <a:br>
              <a:rPr lang="en-GB" sz="2800" b="1" dirty="0">
                <a:solidFill>
                  <a:srgbClr val="FF0000"/>
                </a:solidFill>
                <a:latin typeface="Rockwell Condensed" panose="02060603050405020104" pitchFamily="18" charset="0"/>
              </a:rPr>
            </a:br>
            <a:endParaRPr lang="en" sz="2800" b="1" dirty="0">
              <a:solidFill>
                <a:srgbClr val="FF0000"/>
              </a:solidFill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7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Yellow Armada gaat op reis! </a:t>
            </a:r>
          </a:p>
        </p:txBody>
      </p:sp>
      <p:sp>
        <p:nvSpPr>
          <p:cNvPr id="106" name="Shape 106"/>
          <p:cNvSpPr/>
          <p:nvPr/>
        </p:nvSpPr>
        <p:spPr>
          <a:xfrm rot="-4140551">
            <a:off x="2046455" y="1661990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7" name="Shape 107"/>
          <p:cNvSpPr/>
          <p:nvPr/>
        </p:nvSpPr>
        <p:spPr>
          <a:xfrm>
            <a:off x="2496775" y="4255850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>
            <a:off x="2423800" y="4303603"/>
            <a:ext cx="3177700" cy="41425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9"/>
          <p:cNvCxnSpPr/>
          <p:nvPr/>
        </p:nvCxnSpPr>
        <p:spPr>
          <a:xfrm rot="10800000" flipH="1">
            <a:off x="2864568" y="1967561"/>
            <a:ext cx="291900" cy="542999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5088192" y="3295901"/>
            <a:ext cx="1460092" cy="1025100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Oh ja, reizen…</a:t>
            </a:r>
            <a:br>
              <a:rPr lang="en" dirty="0"/>
            </a:br>
            <a:r>
              <a:rPr lang="en" dirty="0"/>
              <a:t>LOPEN gaan we doen en dat is genieten! </a:t>
            </a:r>
          </a:p>
        </p:txBody>
      </p:sp>
      <p:sp>
        <p:nvSpPr>
          <p:cNvPr id="106" name="Shape 106"/>
          <p:cNvSpPr/>
          <p:nvPr/>
        </p:nvSpPr>
        <p:spPr>
          <a:xfrm rot="-4140551">
            <a:off x="1572815" y="1635458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7" name="Shape 107"/>
          <p:cNvSpPr/>
          <p:nvPr/>
        </p:nvSpPr>
        <p:spPr>
          <a:xfrm>
            <a:off x="3209976" y="5127210"/>
            <a:ext cx="3153375" cy="34500"/>
          </a:xfrm>
          <a:custGeom>
            <a:avLst/>
            <a:gdLst/>
            <a:ahLst/>
            <a:cxnLst/>
            <a:rect l="0" t="0" r="0" b="0"/>
            <a:pathLst>
              <a:path w="126135" h="1380" extrusionOk="0">
                <a:moveTo>
                  <a:pt x="0" y="973"/>
                </a:moveTo>
                <a:cubicBezTo>
                  <a:pt x="29074" y="973"/>
                  <a:pt x="58157" y="273"/>
                  <a:pt x="87224" y="973"/>
                </a:cubicBezTo>
                <a:cubicBezTo>
                  <a:pt x="100194" y="1285"/>
                  <a:pt x="113311" y="1974"/>
                  <a:pt x="126135" y="0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08" name="Shape 108"/>
          <p:cNvSpPr/>
          <p:nvPr/>
        </p:nvSpPr>
        <p:spPr>
          <a:xfrm>
            <a:off x="3185651" y="5085785"/>
            <a:ext cx="3177700" cy="41425"/>
          </a:xfrm>
          <a:custGeom>
            <a:avLst/>
            <a:gdLst/>
            <a:ahLst/>
            <a:cxnLst/>
            <a:rect l="0" t="0" r="0" b="0"/>
            <a:pathLst>
              <a:path w="127108" h="1657" extrusionOk="0">
                <a:moveTo>
                  <a:pt x="0" y="1657"/>
                </a:moveTo>
                <a:cubicBezTo>
                  <a:pt x="42249" y="-1531"/>
                  <a:pt x="84738" y="1008"/>
                  <a:pt x="127108" y="1008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9"/>
          <p:cNvCxnSpPr/>
          <p:nvPr/>
        </p:nvCxnSpPr>
        <p:spPr>
          <a:xfrm flipH="1">
            <a:off x="1579193" y="3342606"/>
            <a:ext cx="333210" cy="38875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ash"/>
            <a:round/>
            <a:headEnd type="stealth" w="lg" len="lg"/>
            <a:tailEnd type="none" w="lg" len="lg"/>
          </a:ln>
        </p:spPr>
      </p:cxnSp>
      <p:sp>
        <p:nvSpPr>
          <p:cNvPr id="110" name="Shape 110"/>
          <p:cNvSpPr/>
          <p:nvPr/>
        </p:nvSpPr>
        <p:spPr>
          <a:xfrm>
            <a:off x="1917289" y="2360643"/>
            <a:ext cx="2536724" cy="1153864"/>
          </a:xfrm>
          <a:custGeom>
            <a:avLst/>
            <a:gdLst/>
            <a:ahLst/>
            <a:cxnLst/>
            <a:rect l="0" t="0" r="0" b="0"/>
            <a:pathLst>
              <a:path w="53808" h="41004" extrusionOk="0">
                <a:moveTo>
                  <a:pt x="33350" y="2267"/>
                </a:moveTo>
                <a:cubicBezTo>
                  <a:pt x="29864" y="1270"/>
                  <a:pt x="26130" y="-694"/>
                  <a:pt x="22650" y="321"/>
                </a:cubicBezTo>
                <a:cubicBezTo>
                  <a:pt x="10876" y="3755"/>
                  <a:pt x="-4822" y="20012"/>
                  <a:pt x="1573" y="30477"/>
                </a:cubicBezTo>
                <a:cubicBezTo>
                  <a:pt x="7821" y="40700"/>
                  <a:pt x="25332" y="42677"/>
                  <a:pt x="36593" y="38583"/>
                </a:cubicBezTo>
                <a:cubicBezTo>
                  <a:pt x="46488" y="34984"/>
                  <a:pt x="56459" y="21658"/>
                  <a:pt x="53130" y="11670"/>
                </a:cubicBezTo>
                <a:cubicBezTo>
                  <a:pt x="49951" y="2136"/>
                  <a:pt x="34186" y="-1055"/>
                  <a:pt x="24595" y="1943"/>
                </a:cubicBezTo>
                <a:cubicBezTo>
                  <a:pt x="14086" y="5228"/>
                  <a:pt x="2158" y="13741"/>
                  <a:pt x="600" y="24641"/>
                </a:cubicBezTo>
                <a:cubicBezTo>
                  <a:pt x="-77" y="29379"/>
                  <a:pt x="2605" y="35236"/>
                  <a:pt x="6761" y="37611"/>
                </a:cubicBezTo>
                <a:cubicBezTo>
                  <a:pt x="15326" y="42504"/>
                  <a:pt x="29292" y="42316"/>
                  <a:pt x="36268" y="35341"/>
                </a:cubicBez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</p:spTree>
    <p:extLst>
      <p:ext uri="{BB962C8B-B14F-4D97-AF65-F5344CB8AC3E}">
        <p14:creationId xmlns:p14="http://schemas.microsoft.com/office/powerpoint/2010/main" val="295742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Instructions for use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87" y="689775"/>
            <a:ext cx="8321778" cy="554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50" y="2037312"/>
            <a:ext cx="7274698" cy="3637349"/>
          </a:xfrm>
          <a:prstGeom prst="rect">
            <a:avLst/>
          </a:prstGeom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Waar?</a:t>
            </a:r>
          </a:p>
        </p:txBody>
      </p:sp>
      <p:sp>
        <p:nvSpPr>
          <p:cNvPr id="228" name="Shape 228"/>
          <p:cNvSpPr/>
          <p:nvPr/>
        </p:nvSpPr>
        <p:spPr>
          <a:xfrm rot="8100000">
            <a:off x="2549455" y="2784267"/>
            <a:ext cx="270182" cy="271146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50" y="2037312"/>
            <a:ext cx="7274698" cy="3637349"/>
          </a:xfrm>
          <a:prstGeom prst="rect">
            <a:avLst/>
          </a:prstGeom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Waar?</a:t>
            </a:r>
          </a:p>
        </p:txBody>
      </p:sp>
      <p:sp>
        <p:nvSpPr>
          <p:cNvPr id="228" name="Shape 228"/>
          <p:cNvSpPr/>
          <p:nvPr/>
        </p:nvSpPr>
        <p:spPr>
          <a:xfrm rot="8100000">
            <a:off x="2549455" y="2784267"/>
            <a:ext cx="270182" cy="271146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493157" y="2728451"/>
            <a:ext cx="382778" cy="38277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2453147" y="2728451"/>
            <a:ext cx="422788" cy="3581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hape 106"/>
          <p:cNvSpPr/>
          <p:nvPr/>
        </p:nvSpPr>
        <p:spPr>
          <a:xfrm rot="-4140551">
            <a:off x="1846429" y="1799249"/>
            <a:ext cx="402308" cy="1167266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3" name="Shape 106"/>
          <p:cNvSpPr/>
          <p:nvPr/>
        </p:nvSpPr>
        <p:spPr>
          <a:xfrm rot="-4140551">
            <a:off x="2909930" y="1992637"/>
            <a:ext cx="783149" cy="978289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10" name="Explosie: 14 punten 9"/>
          <p:cNvSpPr/>
          <p:nvPr/>
        </p:nvSpPr>
        <p:spPr>
          <a:xfrm>
            <a:off x="2961486" y="2625930"/>
            <a:ext cx="2598655" cy="1960817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vak 10"/>
          <p:cNvSpPr txBox="1"/>
          <p:nvPr/>
        </p:nvSpPr>
        <p:spPr>
          <a:xfrm rot="20638589">
            <a:off x="3583857" y="3038174"/>
            <a:ext cx="2091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Niet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zo </a:t>
            </a:r>
            <a:r>
              <a:rPr lang="en-GB" sz="2800" b="1" dirty="0" err="1">
                <a:solidFill>
                  <a:schemeClr val="accent6">
                    <a:lumMod val="75000"/>
                  </a:schemeClr>
                </a:solidFill>
              </a:rPr>
              <a:t>ver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val="376955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Waar?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77" y="1600274"/>
            <a:ext cx="3943163" cy="4549803"/>
          </a:xfrm>
          <a:prstGeom prst="rect">
            <a:avLst/>
          </a:prstGeom>
        </p:spPr>
      </p:pic>
      <p:sp>
        <p:nvSpPr>
          <p:cNvPr id="228" name="Shape 228"/>
          <p:cNvSpPr/>
          <p:nvPr/>
        </p:nvSpPr>
        <p:spPr>
          <a:xfrm rot="8100000">
            <a:off x="4407748" y="4701560"/>
            <a:ext cx="270182" cy="271146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06"/>
          <p:cNvSpPr/>
          <p:nvPr/>
        </p:nvSpPr>
        <p:spPr>
          <a:xfrm rot="-4140551">
            <a:off x="4074668" y="4100919"/>
            <a:ext cx="390230" cy="702874"/>
          </a:xfrm>
          <a:custGeom>
            <a:avLst/>
            <a:gdLst/>
            <a:ahLst/>
            <a:cxnLst/>
            <a:rect l="0" t="0" r="0" b="0"/>
            <a:pathLst>
              <a:path w="30959" h="89819" extrusionOk="0">
                <a:moveTo>
                  <a:pt x="0" y="0"/>
                </a:moveTo>
                <a:cubicBezTo>
                  <a:pt x="5134" y="6917"/>
                  <a:pt x="29561" y="26535"/>
                  <a:pt x="30804" y="41505"/>
                </a:cubicBezTo>
                <a:cubicBezTo>
                  <a:pt x="32047" y="56474"/>
                  <a:pt x="11349" y="81766"/>
                  <a:pt x="7458" y="89819"/>
                </a:cubicBezTo>
              </a:path>
            </a:pathLst>
          </a:custGeom>
          <a:noFill/>
          <a:ln w="9525" cap="flat" cmpd="sng">
            <a:solidFill>
              <a:schemeClr val="accent6">
                <a:lumMod val="75000"/>
              </a:schemeClr>
            </a:solidFill>
            <a:prstDash val="dash"/>
            <a:round/>
            <a:headEnd type="none" w="lg" len="lg"/>
            <a:tailEnd type="stealth" w="lg" len="lg"/>
          </a:ln>
        </p:spPr>
      </p:sp>
      <p:sp>
        <p:nvSpPr>
          <p:cNvPr id="5" name="Tekstvak 4"/>
          <p:cNvSpPr txBox="1"/>
          <p:nvPr/>
        </p:nvSpPr>
        <p:spPr>
          <a:xfrm>
            <a:off x="4587422" y="4247533"/>
            <a:ext cx="1390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1025 km</a:t>
            </a:r>
          </a:p>
        </p:txBody>
      </p:sp>
      <p:pic>
        <p:nvPicPr>
          <p:cNvPr id="1026" name="Picture 2" descr="Oostenrijk, Panorama, Bergen, Vallei, Landschap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949" y="2110286"/>
            <a:ext cx="3404153" cy="1765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hape 109"/>
          <p:cNvCxnSpPr>
            <a:endCxn id="228" idx="2"/>
          </p:cNvCxnSpPr>
          <p:nvPr/>
        </p:nvCxnSpPr>
        <p:spPr>
          <a:xfrm>
            <a:off x="3687097" y="3569110"/>
            <a:ext cx="759877" cy="1172158"/>
          </a:xfrm>
          <a:prstGeom prst="straightConnector1">
            <a:avLst/>
          </a:prstGeom>
          <a:ln>
            <a:headEnd type="stealth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Shape 228"/>
          <p:cNvSpPr/>
          <p:nvPr/>
        </p:nvSpPr>
        <p:spPr>
          <a:xfrm rot="8100000">
            <a:off x="3719485" y="4249276"/>
            <a:ext cx="270182" cy="271146"/>
          </a:xfrm>
          <a:prstGeom prst="teardrop">
            <a:avLst>
              <a:gd name="adj" fmla="val 100000"/>
            </a:avLst>
          </a:prstGeom>
          <a:solidFill>
            <a:srgbClr val="EA3A68"/>
          </a:solidFill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Tekstvak 24"/>
          <p:cNvSpPr txBox="1"/>
          <p:nvPr/>
        </p:nvSpPr>
        <p:spPr>
          <a:xfrm>
            <a:off x="1991032" y="2143428"/>
            <a:ext cx="169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</a:rPr>
              <a:t>Oostenrijk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8453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6"/>
          <p:cNvSpPr txBox="1">
            <a:spLocks/>
          </p:cNvSpPr>
          <p:nvPr/>
        </p:nvSpPr>
        <p:spPr>
          <a:xfrm>
            <a:off x="1116440" y="1014240"/>
            <a:ext cx="70880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Shadows Into Light"/>
              <a:buNone/>
              <a:defRPr sz="6000" b="0" i="0" u="none" strike="noStrike" cap="none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Font typeface="Shadows Into Light"/>
              <a:buNone/>
              <a:defRPr sz="6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rPr lang="en" dirty="0"/>
              <a:t>Wanneer?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11160" y="1828804"/>
            <a:ext cx="7580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 </a:t>
            </a:r>
            <a:r>
              <a:rPr lang="en-GB" sz="4000" b="1" dirty="0" err="1">
                <a:solidFill>
                  <a:schemeClr val="tx1"/>
                </a:solidFill>
              </a:rPr>
              <a:t>juli</a:t>
            </a:r>
            <a:r>
              <a:rPr lang="en-GB" sz="4000" b="1" dirty="0">
                <a:solidFill>
                  <a:schemeClr val="tx1"/>
                </a:solidFill>
              </a:rPr>
              <a:t> 2017</a:t>
            </a:r>
          </a:p>
          <a:p>
            <a:pPr algn="ctr"/>
            <a:r>
              <a:rPr lang="en-GB" sz="4000" b="1" dirty="0">
                <a:solidFill>
                  <a:schemeClr val="tx1"/>
                </a:solidFill>
              </a:rPr>
              <a:t>in hotel </a:t>
            </a:r>
            <a:r>
              <a:rPr lang="en-GB" sz="4000" b="1" dirty="0" err="1">
                <a:solidFill>
                  <a:schemeClr val="tx1"/>
                </a:solidFill>
              </a:rPr>
              <a:t>Frühauf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25" y="3182504"/>
            <a:ext cx="3529125" cy="23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489" y="3182504"/>
            <a:ext cx="3545715" cy="23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8824" y="3177354"/>
            <a:ext cx="3545715" cy="23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3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 idx="4294967295"/>
          </p:nvPr>
        </p:nvSpPr>
        <p:spPr>
          <a:xfrm>
            <a:off x="3008672" y="1448926"/>
            <a:ext cx="5397910" cy="154781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4000" dirty="0">
                <a:solidFill>
                  <a:srgbClr val="01ABCF"/>
                </a:solidFill>
              </a:rPr>
              <a:t>We kunnen al niet meer wachten!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65250" y="1314850"/>
            <a:ext cx="1407299" cy="1407299"/>
          </a:xfrm>
          <a:prstGeom prst="wedgeEllipseCallout">
            <a:avLst>
              <a:gd name="adj1" fmla="val 47110"/>
              <a:gd name="adj2" fmla="val 46541"/>
            </a:avLst>
          </a:prstGeom>
          <a:noFill/>
          <a:ln w="9525" cap="flat" cmpd="sng">
            <a:solidFill>
              <a:srgbClr val="505670"/>
            </a:solidFill>
            <a:prstDash val="dash"/>
            <a:round/>
            <a:headEnd type="none" w="med" len="med"/>
            <a:tailEnd type="none" w="med" len="med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085" y="3193820"/>
            <a:ext cx="2710938" cy="1807292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054" y="3193820"/>
            <a:ext cx="2700528" cy="180035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11" y="3193820"/>
            <a:ext cx="2735174" cy="18234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107</Words>
  <Application>Microsoft Office PowerPoint</Application>
  <PresentationFormat>Diavoorstelling (4:3)</PresentationFormat>
  <Paragraphs>22</Paragraphs>
  <Slides>15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Varela Round</vt:lpstr>
      <vt:lpstr>Arial</vt:lpstr>
      <vt:lpstr>Rockwell Condensed</vt:lpstr>
      <vt:lpstr>Shadows Into Light</vt:lpstr>
      <vt:lpstr>Trinculo template</vt:lpstr>
      <vt:lpstr>Instructions for use</vt:lpstr>
      <vt:lpstr>The Yellow Armada gaat op reis! </vt:lpstr>
      <vt:lpstr>Oh ja, reizen… LOPEN gaan we doen en dat is genieten! </vt:lpstr>
      <vt:lpstr>Instructions for use</vt:lpstr>
      <vt:lpstr>Waar?</vt:lpstr>
      <vt:lpstr>Waar?</vt:lpstr>
      <vt:lpstr>Waar?</vt:lpstr>
      <vt:lpstr>PowerPoint-presentatie</vt:lpstr>
      <vt:lpstr>We kunnen al niet meer wachten!</vt:lpstr>
      <vt:lpstr>Om er weer in te vliegen &amp; ervoor te gaan!</vt:lpstr>
      <vt:lpstr>Al kan de boog niet altijd gespannen staan!</vt:lpstr>
      <vt:lpstr>Al kan de boog niet altijd gespannen staan!</vt:lpstr>
      <vt:lpstr>Maar er wordt ook hard getraind!</vt:lpstr>
      <vt:lpstr>&amp; afgezien (of zonnen)….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use</dc:title>
  <dc:creator>Elien Osselaer</dc:creator>
  <cp:lastModifiedBy>Elien Osselaer</cp:lastModifiedBy>
  <cp:revision>19</cp:revision>
  <dcterms:modified xsi:type="dcterms:W3CDTF">2017-06-23T15:54:14Z</dcterms:modified>
</cp:coreProperties>
</file>